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2" d="100"/>
          <a:sy n="62" d="100"/>
        </p:scale>
        <p:origin x="1400" y="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60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68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6469E-082B-E58E-1689-05ED33EBF6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2652" y="3969499"/>
            <a:ext cx="5938463" cy="1470025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Bookman Old Style" panose="02050604050505020204" pitchFamily="18" charset="0"/>
              </a:rPr>
              <a:t>Thank You...</a:t>
            </a:r>
          </a:p>
        </p:txBody>
      </p:sp>
    </p:spTree>
    <p:extLst>
      <p:ext uri="{BB962C8B-B14F-4D97-AF65-F5344CB8AC3E}">
        <p14:creationId xmlns:p14="http://schemas.microsoft.com/office/powerpoint/2010/main" val="3851076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6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62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63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64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65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66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73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367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75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</Words>
  <Application>Microsoft Office PowerPoint</Application>
  <PresentationFormat>On-screen Show (4:3)</PresentationFormat>
  <Paragraphs>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Bookman Old Style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You...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Shweta Suryawanshi</cp:lastModifiedBy>
  <cp:revision>2</cp:revision>
  <dcterms:created xsi:type="dcterms:W3CDTF">2013-01-27T09:14:16Z</dcterms:created>
  <dcterms:modified xsi:type="dcterms:W3CDTF">2026-01-27T14:33:44Z</dcterms:modified>
  <cp:category/>
</cp:coreProperties>
</file>

<file path=docProps/thumbnail.jpeg>
</file>